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pPr algn="just"/>
            <a:endParaRPr lang="en-US" sz="14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4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4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4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4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4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4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4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4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4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Magadha was ruled: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First by </a:t>
            </a:r>
            <a:r>
              <a:rPr lang="en-US" sz="18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Haryankas</a:t>
            </a:r>
            <a:endParaRPr lang="en-US" sz="18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After the decline of </a:t>
            </a:r>
            <a:r>
              <a:rPr lang="en-US" sz="18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Haryankas</a:t>
            </a:r>
            <a:r>
              <a:rPr lang="en-US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Magadha was ruled by </a:t>
            </a:r>
            <a:r>
              <a:rPr lang="en-US" sz="18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Sisunagas</a:t>
            </a:r>
            <a:r>
              <a:rPr lang="en-US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18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Nandas</a:t>
            </a:r>
            <a:endParaRPr lang="en-US" sz="18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After </a:t>
            </a:r>
            <a:r>
              <a:rPr lang="en-US" sz="18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Sisunagas</a:t>
            </a:r>
            <a:r>
              <a:rPr lang="en-US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18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Nandas</a:t>
            </a:r>
            <a:r>
              <a:rPr lang="en-US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Magadha was ruled by </a:t>
            </a:r>
            <a:r>
              <a:rPr lang="en-US" sz="18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Mauryas</a:t>
            </a:r>
            <a:r>
              <a:rPr lang="en-US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Under the rule of </a:t>
            </a:r>
            <a:r>
              <a:rPr lang="en-US" sz="18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Mauryans</a:t>
            </a:r>
            <a:r>
              <a:rPr lang="en-US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Magadha was in peak. </a:t>
            </a:r>
            <a:endParaRPr lang="en-US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C:\Users\DELL\Pictures\Screenshots\Screenshot (1830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152400"/>
            <a:ext cx="8763001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61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3061929"/>
              </p:ext>
            </p:extLst>
          </p:nvPr>
        </p:nvGraphicFramePr>
        <p:xfrm>
          <a:off x="528638" y="5257800"/>
          <a:ext cx="8153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2400"/>
                <a:gridCol w="4191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Wife Name of </a:t>
                      </a:r>
                      <a:r>
                        <a:rPr lang="en-US" dirty="0" err="1" smtClean="0"/>
                        <a:t>Bimbisara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Kingdom to which wife belonged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Mahakosaladevi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Koshala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Chellana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Lichchhavi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Khema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Madra</a:t>
                      </a:r>
                      <a:r>
                        <a:rPr lang="en-US" dirty="0" smtClean="0"/>
                        <a:t> Clan of Punjab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1" name="Picture 3" descr="C:\Users\DELL\Pictures\Screenshots\Screenshot (183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77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Kakavarni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– Person who is black in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colour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Karya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Kalapani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5" name="Picture 3" descr="C:\Users\DELL\Pictures\Screenshots\Screenshot (183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71945"/>
            <a:ext cx="876300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84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+mj-lt"/>
              <a:buAutoNum type="arabicPeriod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+mj-lt"/>
              <a:buAutoNum type="arabicPeriod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+mj-lt"/>
              <a:buAutoNum type="arabicPeriod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+mj-lt"/>
              <a:buAutoNum type="arabicPeriod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+mj-lt"/>
              <a:buAutoNum type="arabicPeriod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+mj-lt"/>
              <a:buAutoNum type="arabicPeriod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+mj-lt"/>
              <a:buAutoNum type="arabicPeriod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+mj-lt"/>
              <a:buAutoNum type="arabicPeriod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Dhanananda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was killed by Chandra Gupta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Maurya</a:t>
            </a:r>
            <a:endParaRPr lang="en-US" sz="1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Dhanananda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was infamous for extracting high taxes from the people in his kingdom.</a:t>
            </a:r>
          </a:p>
          <a:p>
            <a:pPr>
              <a:buFont typeface="+mj-lt"/>
              <a:buAutoNum type="arabicPeriod"/>
            </a:pP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Dhanananda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was the last ruler of Nanda Dynasty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8" name="Picture 4" descr="C:\Users\DELL\Pictures\Screenshots\Screenshot (183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4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72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DELL\Pictures\Screenshots\Screenshot (1835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9292"/>
            <a:ext cx="9144000" cy="365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02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 dirty="0" smtClean="0"/>
          </a:p>
          <a:p>
            <a:pPr marL="457200" indent="-45720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Chandragupta married the daughter of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Seleucus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and hence established the marriage relationship between two families.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5" name="Picture 3" descr="C:\Users\DELL\Pictures\Screenshots\Screenshot (1837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4636"/>
            <a:ext cx="9144000" cy="58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186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Slayer – Killer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Foes – Enemies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Ashoka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was made the governor of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Taxila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and Ujjain by his father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Bindusara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 descr="C:\Users\DELL\Pictures\Screenshots\Screenshot (1838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0"/>
            <a:ext cx="91821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84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13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13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1900" dirty="0" smtClean="0">
                <a:latin typeface="Times New Roman" pitchFamily="18" charset="0"/>
                <a:cs typeface="Times New Roman" pitchFamily="18" charset="0"/>
              </a:rPr>
              <a:t>He – </a:t>
            </a:r>
            <a:r>
              <a:rPr lang="en-US" sz="1900" dirty="0" err="1" smtClean="0">
                <a:latin typeface="Times New Roman" pitchFamily="18" charset="0"/>
                <a:cs typeface="Times New Roman" pitchFamily="18" charset="0"/>
              </a:rPr>
              <a:t>Ashoka</a:t>
            </a:r>
            <a:endParaRPr lang="en-US" sz="19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1900" dirty="0" smtClean="0">
                <a:latin typeface="Times New Roman" pitchFamily="18" charset="0"/>
                <a:cs typeface="Times New Roman" pitchFamily="18" charset="0"/>
              </a:rPr>
              <a:t>As he killed his 99 brothers, he is called </a:t>
            </a:r>
            <a:r>
              <a:rPr lang="en-US" sz="1900" dirty="0" err="1" smtClean="0">
                <a:latin typeface="Times New Roman" pitchFamily="18" charset="0"/>
                <a:cs typeface="Times New Roman" pitchFamily="18" charset="0"/>
              </a:rPr>
              <a:t>Ashoka</a:t>
            </a:r>
            <a:r>
              <a:rPr lang="en-US" sz="1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900" dirty="0" err="1" smtClean="0">
                <a:latin typeface="Times New Roman" pitchFamily="18" charset="0"/>
                <a:cs typeface="Times New Roman" pitchFamily="18" charset="0"/>
              </a:rPr>
              <a:t>Vardhana</a:t>
            </a:r>
            <a:endParaRPr lang="en-US" sz="19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1900" dirty="0" smtClean="0">
                <a:latin typeface="Times New Roman" pitchFamily="18" charset="0"/>
                <a:cs typeface="Times New Roman" pitchFamily="18" charset="0"/>
              </a:rPr>
              <a:t>Chandragupta – Jainism </a:t>
            </a:r>
            <a:r>
              <a:rPr lang="en-US" sz="1900" dirty="0" err="1" smtClean="0">
                <a:latin typeface="Times New Roman" pitchFamily="18" charset="0"/>
                <a:cs typeface="Times New Roman" pitchFamily="18" charset="0"/>
              </a:rPr>
              <a:t>Ashoka</a:t>
            </a:r>
            <a:r>
              <a:rPr lang="en-US" sz="1900" dirty="0" smtClean="0">
                <a:latin typeface="Times New Roman" pitchFamily="18" charset="0"/>
                <a:cs typeface="Times New Roman" pitchFamily="18" charset="0"/>
              </a:rPr>
              <a:t> – Buddhism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900" dirty="0" err="1" smtClean="0">
                <a:latin typeface="Times New Roman" pitchFamily="18" charset="0"/>
                <a:cs typeface="Times New Roman" pitchFamily="18" charset="0"/>
              </a:rPr>
              <a:t>Brihadrath</a:t>
            </a:r>
            <a:r>
              <a:rPr lang="en-US" sz="1900" dirty="0" smtClean="0">
                <a:latin typeface="Times New Roman" pitchFamily="18" charset="0"/>
                <a:cs typeface="Times New Roman" pitchFamily="18" charset="0"/>
              </a:rPr>
              <a:t> – Last </a:t>
            </a:r>
            <a:r>
              <a:rPr lang="en-US" sz="1900" dirty="0" err="1" smtClean="0">
                <a:latin typeface="Times New Roman" pitchFamily="18" charset="0"/>
                <a:cs typeface="Times New Roman" pitchFamily="18" charset="0"/>
              </a:rPr>
              <a:t>Mauryan</a:t>
            </a:r>
            <a:r>
              <a:rPr lang="en-US" sz="1900" dirty="0" smtClean="0">
                <a:latin typeface="Times New Roman" pitchFamily="18" charset="0"/>
                <a:cs typeface="Times New Roman" pitchFamily="18" charset="0"/>
              </a:rPr>
              <a:t> ruler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900" dirty="0" err="1" smtClean="0">
                <a:latin typeface="Times New Roman" pitchFamily="18" charset="0"/>
                <a:cs typeface="Times New Roman" pitchFamily="18" charset="0"/>
              </a:rPr>
              <a:t>Brihadrath</a:t>
            </a:r>
            <a:r>
              <a:rPr lang="en-US" sz="1900" dirty="0" smtClean="0">
                <a:latin typeface="Times New Roman" pitchFamily="18" charset="0"/>
                <a:cs typeface="Times New Roman" pitchFamily="18" charset="0"/>
              </a:rPr>
              <a:t> was killed by his own commander in chief, </a:t>
            </a:r>
            <a:r>
              <a:rPr lang="en-US" sz="1900" dirty="0" err="1" smtClean="0">
                <a:latin typeface="Times New Roman" pitchFamily="18" charset="0"/>
                <a:cs typeface="Times New Roman" pitchFamily="18" charset="0"/>
              </a:rPr>
              <a:t>Pushyamitre</a:t>
            </a:r>
            <a:r>
              <a:rPr lang="en-US" sz="1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900" dirty="0" err="1" smtClean="0">
                <a:latin typeface="Times New Roman" pitchFamily="18" charset="0"/>
                <a:cs typeface="Times New Roman" pitchFamily="18" charset="0"/>
              </a:rPr>
              <a:t>Sunga</a:t>
            </a:r>
            <a:r>
              <a:rPr lang="en-US" sz="19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900" dirty="0" err="1" smtClean="0">
                <a:latin typeface="Times New Roman" pitchFamily="18" charset="0"/>
                <a:cs typeface="Times New Roman" pitchFamily="18" charset="0"/>
              </a:rPr>
              <a:t>Pushyamitra</a:t>
            </a:r>
            <a:r>
              <a:rPr lang="en-US" sz="1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900" dirty="0" err="1" smtClean="0">
                <a:latin typeface="Times New Roman" pitchFamily="18" charset="0"/>
                <a:cs typeface="Times New Roman" pitchFamily="18" charset="0"/>
              </a:rPr>
              <a:t>Sunga</a:t>
            </a:r>
            <a:r>
              <a:rPr lang="en-US" sz="1900" dirty="0" smtClean="0">
                <a:latin typeface="Times New Roman" pitchFamily="18" charset="0"/>
                <a:cs typeface="Times New Roman" pitchFamily="18" charset="0"/>
              </a:rPr>
              <a:t> established </a:t>
            </a:r>
            <a:r>
              <a:rPr lang="en-US" sz="1900" dirty="0" err="1" smtClean="0">
                <a:latin typeface="Times New Roman" pitchFamily="18" charset="0"/>
                <a:cs typeface="Times New Roman" pitchFamily="18" charset="0"/>
              </a:rPr>
              <a:t>Sunga</a:t>
            </a:r>
            <a:r>
              <a:rPr lang="en-US" sz="1900" dirty="0" smtClean="0">
                <a:latin typeface="Times New Roman" pitchFamily="18" charset="0"/>
                <a:cs typeface="Times New Roman" pitchFamily="18" charset="0"/>
              </a:rPr>
              <a:t> dynasty.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900" dirty="0" err="1" smtClean="0">
                <a:latin typeface="Times New Roman" pitchFamily="18" charset="0"/>
                <a:cs typeface="Times New Roman" pitchFamily="18" charset="0"/>
              </a:rPr>
              <a:t>Pushyamitra</a:t>
            </a:r>
            <a:r>
              <a:rPr lang="en-US" sz="1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900" dirty="0" err="1" smtClean="0">
                <a:latin typeface="Times New Roman" pitchFamily="18" charset="0"/>
                <a:cs typeface="Times New Roman" pitchFamily="18" charset="0"/>
              </a:rPr>
              <a:t>Sunga</a:t>
            </a:r>
            <a:r>
              <a:rPr lang="en-US" sz="1900" dirty="0" smtClean="0">
                <a:latin typeface="Times New Roman" pitchFamily="18" charset="0"/>
                <a:cs typeface="Times New Roman" pitchFamily="18" charset="0"/>
              </a:rPr>
              <a:t> was </a:t>
            </a:r>
            <a:r>
              <a:rPr lang="en-US" sz="1900" dirty="0" err="1" smtClean="0">
                <a:latin typeface="Times New Roman" pitchFamily="18" charset="0"/>
                <a:cs typeface="Times New Roman" pitchFamily="18" charset="0"/>
              </a:rPr>
              <a:t>brahmin</a:t>
            </a:r>
            <a:r>
              <a:rPr lang="en-US" sz="19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pic>
        <p:nvPicPr>
          <p:cNvPr id="5122" name="Picture 2" descr="C:\Users\DELL\Pictures\Screenshots\Screenshot (1840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8991600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87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+mj-lt"/>
              <a:buAutoNum type="arabicPeriod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+mj-lt"/>
              <a:buAutoNum type="arabicPeriod"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+mj-lt"/>
              <a:buAutoNum type="arabicPeriod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+mj-lt"/>
              <a:buAutoNum type="arabicPeriod"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+mj-lt"/>
              <a:buAutoNum type="arabicPeriod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+mj-lt"/>
              <a:buAutoNum type="arabicPeriod"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+mj-lt"/>
              <a:buAutoNum type="arabicPeriod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+mj-lt"/>
              <a:buAutoNum type="arabicPeriod"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+mj-lt"/>
              <a:buAutoNum type="arabicPeriod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+mj-lt"/>
              <a:buAutoNum type="arabicPeriod"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+mj-lt"/>
              <a:buAutoNum type="arabicPeriod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+mj-lt"/>
              <a:buAutoNum type="arabicPeriod"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+mj-lt"/>
              <a:buAutoNum type="arabicPeriod"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+mj-lt"/>
              <a:buAutoNum type="arabicPeriod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+mj-lt"/>
              <a:buAutoNum type="arabicPeriod"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+mj-lt"/>
              <a:buAutoNum type="arabicPeriod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+mj-lt"/>
              <a:buAutoNum type="arabicPeriod"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Them –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Sunga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rulers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 descr="C:\Users\DELL\Pictures\Screenshots\Screenshot (184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855" y="228600"/>
            <a:ext cx="9157855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31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191</Words>
  <Application>Microsoft Office PowerPoint</Application>
  <PresentationFormat>On-screen Show (4:3)</PresentationFormat>
  <Paragraphs>151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Windows User</cp:lastModifiedBy>
  <cp:revision>21</cp:revision>
  <dcterms:created xsi:type="dcterms:W3CDTF">2006-08-16T00:00:00Z</dcterms:created>
  <dcterms:modified xsi:type="dcterms:W3CDTF">2020-06-07T11:56:47Z</dcterms:modified>
</cp:coreProperties>
</file>